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7409-4E28-468E-BAC6-91F92487531B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7765-05CB-4077-B1C8-1ABD10E2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4402" y="0"/>
            <a:ext cx="3749598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76637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0"/>
            <a:ext cx="336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133850"/>
            <a:ext cx="3810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676400"/>
            <a:ext cx="28479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6950" y="2209800"/>
            <a:ext cx="306705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110404"/>
            <a:ext cx="1905000" cy="274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438400"/>
            <a:ext cx="32766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4729162"/>
            <a:ext cx="2838450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28800" y="3938587"/>
            <a:ext cx="1600200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2012BrownEn</dc:creator>
  <cp:lastModifiedBy>2012BrownEn</cp:lastModifiedBy>
  <cp:revision>3</cp:revision>
  <dcterms:created xsi:type="dcterms:W3CDTF">2011-05-19T13:23:39Z</dcterms:created>
  <dcterms:modified xsi:type="dcterms:W3CDTF">2011-05-19T14:39:59Z</dcterms:modified>
</cp:coreProperties>
</file>